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pen Sauce Bold" charset="1" panose="00000800000000000000"/>
      <p:regular r:id="rId20"/>
    </p:embeddedFont>
    <p:embeddedFont>
      <p:font typeface="Open Sauce Heavy" charset="1" panose="00000A00000000000000"/>
      <p:regular r:id="rId21"/>
    </p:embeddedFont>
    <p:embeddedFont>
      <p:font typeface="Open Sauce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7045" r="0" b="-2304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51689"/>
            <a:ext cx="1060041" cy="848033"/>
          </a:xfrm>
          <a:custGeom>
            <a:avLst/>
            <a:gdLst/>
            <a:ahLst/>
            <a:cxnLst/>
            <a:rect r="r" b="b" t="t" l="l"/>
            <a:pathLst>
              <a:path h="848033" w="1060041">
                <a:moveTo>
                  <a:pt x="0" y="0"/>
                </a:moveTo>
                <a:lnTo>
                  <a:pt x="1060041" y="0"/>
                </a:lnTo>
                <a:lnTo>
                  <a:pt x="1060041" y="848033"/>
                </a:lnTo>
                <a:lnTo>
                  <a:pt x="0" y="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87521" y="3606142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21" y="5070647"/>
            <a:ext cx="8293728" cy="1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spc="-200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0607" y="1361214"/>
            <a:ext cx="3043800" cy="42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859" spc="-5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visionary Minds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736678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Security &amp; Compliance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432790"/>
            <a:ext cx="9547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Understanding p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ermissions: Sharing responsibly.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BTS-specific guidelines for data security.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Avoid unauthorized changes or deletions.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28437" y="896504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4362394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Best Practices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432790"/>
            <a:ext cx="9547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Organize content logically (fold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ers and naming conventions).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Regularly review and archive outdated documents.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Always save changes promptly.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456570" y="1011279"/>
            <a:ext cx="841683" cy="726908"/>
          </a:xfrm>
          <a:custGeom>
            <a:avLst/>
            <a:gdLst/>
            <a:ahLst/>
            <a:cxnLst/>
            <a:rect r="r" b="b" t="t" l="l"/>
            <a:pathLst>
              <a:path h="726908" w="841683">
                <a:moveTo>
                  <a:pt x="0" y="0"/>
                </a:moveTo>
                <a:lnTo>
                  <a:pt x="841683" y="0"/>
                </a:lnTo>
                <a:lnTo>
                  <a:pt x="841683" y="726908"/>
                </a:lnTo>
                <a:lnTo>
                  <a:pt x="0" y="72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618906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Support &amp; Resources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432790"/>
            <a:ext cx="9547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Visonary Minds Support: Contact details fo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 assistance.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Links to SharePoint user guides and FAQs.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Schedule for additional training sessions.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601404" y="948057"/>
            <a:ext cx="841683" cy="790130"/>
          </a:xfrm>
          <a:custGeom>
            <a:avLst/>
            <a:gdLst/>
            <a:ahLst/>
            <a:cxnLst/>
            <a:rect r="r" b="b" t="t" l="l"/>
            <a:pathLst>
              <a:path h="790130" w="841683">
                <a:moveTo>
                  <a:pt x="0" y="0"/>
                </a:moveTo>
                <a:lnTo>
                  <a:pt x="841683" y="0"/>
                </a:lnTo>
                <a:lnTo>
                  <a:pt x="841683" y="790130"/>
                </a:lnTo>
                <a:lnTo>
                  <a:pt x="0" y="7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618906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Support &amp; Resources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432790"/>
            <a:ext cx="9547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Visonary Minds Support: Contact details fo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 assistance.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Links to SharePoint user guides and FAQs.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Schedule for additional training sessions.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263130" y="925738"/>
            <a:ext cx="676548" cy="812449"/>
          </a:xfrm>
          <a:custGeom>
            <a:avLst/>
            <a:gdLst/>
            <a:ahLst/>
            <a:cxnLst/>
            <a:rect r="r" b="b" t="t" l="l"/>
            <a:pathLst>
              <a:path h="812449" w="676548">
                <a:moveTo>
                  <a:pt x="0" y="0"/>
                </a:moveTo>
                <a:lnTo>
                  <a:pt x="676548" y="0"/>
                </a:lnTo>
                <a:lnTo>
                  <a:pt x="676548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327262" y="3344616"/>
            <a:ext cx="9969966" cy="3086100"/>
            <a:chOff x="0" y="0"/>
            <a:chExt cx="262583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5835" cy="812800"/>
            </a:xfrm>
            <a:custGeom>
              <a:avLst/>
              <a:gdLst/>
              <a:ahLst/>
              <a:cxnLst/>
              <a:rect r="r" b="b" t="t" l="l"/>
              <a:pathLst>
                <a:path h="812800" w="2625835">
                  <a:moveTo>
                    <a:pt x="31837" y="0"/>
                  </a:moveTo>
                  <a:lnTo>
                    <a:pt x="2593997" y="0"/>
                  </a:lnTo>
                  <a:cubicBezTo>
                    <a:pt x="2611581" y="0"/>
                    <a:pt x="2625835" y="14254"/>
                    <a:pt x="2625835" y="31837"/>
                  </a:cubicBezTo>
                  <a:lnTo>
                    <a:pt x="2625835" y="780963"/>
                  </a:lnTo>
                  <a:cubicBezTo>
                    <a:pt x="2625835" y="798546"/>
                    <a:pt x="2611581" y="812800"/>
                    <a:pt x="2593997" y="812800"/>
                  </a:cubicBezTo>
                  <a:lnTo>
                    <a:pt x="31837" y="812800"/>
                  </a:lnTo>
                  <a:cubicBezTo>
                    <a:pt x="14254" y="812800"/>
                    <a:pt x="0" y="798546"/>
                    <a:pt x="0" y="780963"/>
                  </a:cubicBezTo>
                  <a:lnTo>
                    <a:pt x="0" y="31837"/>
                  </a:lnTo>
                  <a:cubicBezTo>
                    <a:pt x="0" y="14254"/>
                    <a:pt x="14254" y="0"/>
                    <a:pt x="31837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2583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900143" y="3676944"/>
            <a:ext cx="8824206" cy="20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b="true" sz="118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95137" y="1754095"/>
            <a:ext cx="5980442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Training Objectives: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t="0" r="-6737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17193" y="3786629"/>
            <a:ext cx="10533980" cy="350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Familiarize with the SharePoint envir</a:t>
            </a:r>
            <a:r>
              <a:rPr lang="en-US" sz="240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onment.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Understand how to navigate and collaborate effectively.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Learn how to manage files and leverage SharePoint features for productivity.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5763333"/>
            <a:chOff x="0" y="0"/>
            <a:chExt cx="3353112" cy="15179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517915"/>
            </a:xfrm>
            <a:custGeom>
              <a:avLst/>
              <a:gdLst/>
              <a:ahLst/>
              <a:cxnLst/>
              <a:rect r="r" b="b" t="t" l="l"/>
              <a:pathLst>
                <a:path h="1517915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502712"/>
                  </a:lnTo>
                  <a:cubicBezTo>
                    <a:pt x="3353112" y="1506744"/>
                    <a:pt x="3351510" y="1510611"/>
                    <a:pt x="3348659" y="1513462"/>
                  </a:cubicBezTo>
                  <a:cubicBezTo>
                    <a:pt x="3345808" y="1516313"/>
                    <a:pt x="3341941" y="1517915"/>
                    <a:pt x="3337909" y="1517915"/>
                  </a:cubicBezTo>
                  <a:lnTo>
                    <a:pt x="15202" y="1517915"/>
                  </a:lnTo>
                  <a:cubicBezTo>
                    <a:pt x="11171" y="1517915"/>
                    <a:pt x="7304" y="1516313"/>
                    <a:pt x="4453" y="1513462"/>
                  </a:cubicBezTo>
                  <a:cubicBezTo>
                    <a:pt x="1602" y="1510611"/>
                    <a:pt x="0" y="1506744"/>
                    <a:pt x="0" y="1502712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1536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35687" y="3980200"/>
            <a:ext cx="12253480" cy="343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0"/>
              </a:lnSpc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Sha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rePoint is a collaborative platform for managing, sharing, and accessing content.</a:t>
            </a:r>
          </a:p>
          <a:p>
            <a:pPr algn="l">
              <a:lnSpc>
                <a:spcPts val="3950"/>
              </a:lnSpc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Key features: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Centralized document storage.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Secure collaboration.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Accessibility from anywhere.</a:t>
            </a:r>
          </a:p>
          <a:p>
            <a:pPr algn="ctr">
              <a:lnSpc>
                <a:spcPts val="39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669478" y="2476185"/>
            <a:ext cx="6928538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SharePoint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5137" y="1111967"/>
            <a:ext cx="909817" cy="727854"/>
          </a:xfrm>
          <a:custGeom>
            <a:avLst/>
            <a:gdLst/>
            <a:ahLst/>
            <a:cxnLst/>
            <a:rect r="r" b="b" t="t" l="l"/>
            <a:pathLst>
              <a:path h="727854" w="909817">
                <a:moveTo>
                  <a:pt x="0" y="0"/>
                </a:moveTo>
                <a:lnTo>
                  <a:pt x="909818" y="0"/>
                </a:lnTo>
                <a:lnTo>
                  <a:pt x="909818" y="727853"/>
                </a:lnTo>
                <a:lnTo>
                  <a:pt x="0" y="727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32433" y="-339559"/>
            <a:ext cx="8735127" cy="6811477"/>
            <a:chOff x="0" y="0"/>
            <a:chExt cx="6350000" cy="4951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4"/>
              <a:stretch>
                <a:fillRect l="-8520" t="0" r="-852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6354" y="2619011"/>
            <a:ext cx="254071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Benefits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5299" y="1121492"/>
            <a:ext cx="2492651" cy="36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453" spc="-4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Visonary Minds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994" y="3635535"/>
            <a:ext cx="6274156" cy="607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786" indent="-264893" lvl="1">
              <a:lnSpc>
                <a:spcPts val="6134"/>
              </a:lnSpc>
              <a:buFont typeface="Arial"/>
              <a:buChar char="•"/>
            </a:pP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Cent</a:t>
            </a:r>
            <a:r>
              <a:rPr lang="en-US" sz="2453" spc="39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ralized repository for all BTS content.</a:t>
            </a:r>
          </a:p>
          <a:p>
            <a:pPr algn="l" marL="529786" indent="-264893" lvl="1">
              <a:lnSpc>
                <a:spcPts val="6134"/>
              </a:lnSpc>
              <a:buFont typeface="Arial"/>
              <a:buChar char="•"/>
            </a:pPr>
            <a:r>
              <a:rPr lang="en-US" sz="2453" spc="39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Improved collaboration across departments.</a:t>
            </a:r>
          </a:p>
          <a:p>
            <a:pPr algn="l" marL="529786" indent="-264893" lvl="1">
              <a:lnSpc>
                <a:spcPts val="6134"/>
              </a:lnSpc>
              <a:buFont typeface="Arial"/>
              <a:buChar char="•"/>
            </a:pPr>
            <a:r>
              <a:rPr lang="en-US" sz="2453" spc="39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Enhanced document security and version control.</a:t>
            </a:r>
          </a:p>
          <a:p>
            <a:pPr algn="l" marL="529786" indent="-264893" lvl="1">
              <a:lnSpc>
                <a:spcPts val="6134"/>
              </a:lnSpc>
              <a:buFont typeface="Arial"/>
              <a:buChar char="•"/>
            </a:pPr>
            <a:r>
              <a:rPr lang="en-US" sz="2453" spc="39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Easy access from multiple devices.</a:t>
            </a:r>
          </a:p>
          <a:p>
            <a:pPr algn="l" marL="0" indent="0" lvl="0">
              <a:lnSpc>
                <a:spcPts val="613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8334245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SharePoint Basic Navigation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952983" y="2531640"/>
            <a:ext cx="7937126" cy="519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Site Struct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ure: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Sites &gt; Libraries &gt; Folders &gt; Files.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Navigation: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Home Page, Quick Links, and Search bar.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Roles: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Owners, Members, and Visitors.</a:t>
            </a:r>
          </a:p>
          <a:p>
            <a:pPr algn="ctr">
              <a:lnSpc>
                <a:spcPts val="5499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111464" y="925738"/>
            <a:ext cx="669162" cy="812449"/>
          </a:xfrm>
          <a:custGeom>
            <a:avLst/>
            <a:gdLst/>
            <a:ahLst/>
            <a:cxnLst/>
            <a:rect r="r" b="b" t="t" l="l"/>
            <a:pathLst>
              <a:path h="812449" w="669162">
                <a:moveTo>
                  <a:pt x="0" y="0"/>
                </a:moveTo>
                <a:lnTo>
                  <a:pt x="669163" y="0"/>
                </a:lnTo>
                <a:lnTo>
                  <a:pt x="669163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6411438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Accessing SharePoint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2481475"/>
            <a:ext cx="9547477" cy="524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Login instruct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ions using BTS credentials.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to access SharePoint via: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 Browser: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https://s4mjl.sharepoint.com/sites/S24F-S4-CAP2-TEAM5/SitePages/LearningTeamHome.aspx 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Mobile app.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Integration with Microsoft Teams.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421659" y="925738"/>
            <a:ext cx="722341" cy="812449"/>
          </a:xfrm>
          <a:custGeom>
            <a:avLst/>
            <a:gdLst/>
            <a:ahLst/>
            <a:cxnLst/>
            <a:rect r="r" b="b" t="t" l="l"/>
            <a:pathLst>
              <a:path h="812449" w="722341">
                <a:moveTo>
                  <a:pt x="0" y="0"/>
                </a:moveTo>
                <a:lnTo>
                  <a:pt x="722341" y="0"/>
                </a:lnTo>
                <a:lnTo>
                  <a:pt x="722341" y="812449"/>
                </a:lnTo>
                <a:lnTo>
                  <a:pt x="0" y="8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8334245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Working With Documents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051790"/>
            <a:ext cx="9547477" cy="371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Uploading and d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ownloading files.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cume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nt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ire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ctly in SharePoint.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Checking in and checking out f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ile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ctr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Viewing version history and restoring previous versions.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530293" y="896504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6824185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Collaboration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432790"/>
            <a:ext cx="9547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Co-Authoring: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Mu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ltiple users edi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cume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nt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simu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ltaneously.</a:t>
            </a:r>
          </a:p>
          <a:p>
            <a:pPr algn="l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Sharing: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How to share f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ile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s/folders securely.</a:t>
            </a:r>
          </a:p>
          <a:p>
            <a:pPr algn="l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Comments: </a:t>
            </a: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Adding and resolving comments in documents.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601404" y="700698"/>
            <a:ext cx="690402" cy="1037489"/>
          </a:xfrm>
          <a:custGeom>
            <a:avLst/>
            <a:gdLst/>
            <a:ahLst/>
            <a:cxnLst/>
            <a:rect r="r" b="b" t="t" l="l"/>
            <a:pathLst>
              <a:path h="1037489" w="690402">
                <a:moveTo>
                  <a:pt x="0" y="0"/>
                </a:moveTo>
                <a:lnTo>
                  <a:pt x="690402" y="0"/>
                </a:lnTo>
                <a:lnTo>
                  <a:pt x="690402" y="1037489"/>
                </a:lnTo>
                <a:lnTo>
                  <a:pt x="0" y="103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942975"/>
            <a:ext cx="736678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Search &amp; Navigation Tips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69289" y="3272853"/>
            <a:ext cx="6064231" cy="14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Aliquam semper ipsum urna, nec cursus dolor dictum nec. Donec luctus mauris quis cursus.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4559" y="2402905"/>
            <a:ext cx="11878881" cy="5321131"/>
            <a:chOff x="0" y="0"/>
            <a:chExt cx="2749079" cy="12314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9079" cy="1231447"/>
            </a:xfrm>
            <a:custGeom>
              <a:avLst/>
              <a:gdLst/>
              <a:ahLst/>
              <a:cxnLst/>
              <a:rect r="r" b="b" t="t" l="l"/>
              <a:pathLst>
                <a:path h="1231447" w="2749079">
                  <a:moveTo>
                    <a:pt x="20856" y="0"/>
                  </a:moveTo>
                  <a:lnTo>
                    <a:pt x="2728223" y="0"/>
                  </a:lnTo>
                  <a:cubicBezTo>
                    <a:pt x="2733754" y="0"/>
                    <a:pt x="2739059" y="2197"/>
                    <a:pt x="2742970" y="6108"/>
                  </a:cubicBezTo>
                  <a:cubicBezTo>
                    <a:pt x="2746881" y="10020"/>
                    <a:pt x="2749079" y="15324"/>
                    <a:pt x="2749079" y="20856"/>
                  </a:cubicBezTo>
                  <a:lnTo>
                    <a:pt x="2749079" y="1210591"/>
                  </a:lnTo>
                  <a:cubicBezTo>
                    <a:pt x="2749079" y="1222109"/>
                    <a:pt x="2739741" y="1231447"/>
                    <a:pt x="2728223" y="1231447"/>
                  </a:cubicBezTo>
                  <a:lnTo>
                    <a:pt x="20856" y="1231447"/>
                  </a:lnTo>
                  <a:cubicBezTo>
                    <a:pt x="9337" y="1231447"/>
                    <a:pt x="0" y="1222109"/>
                    <a:pt x="0" y="1210591"/>
                  </a:cubicBezTo>
                  <a:lnTo>
                    <a:pt x="0" y="20856"/>
                  </a:lnTo>
                  <a:cubicBezTo>
                    <a:pt x="0" y="9337"/>
                    <a:pt x="9337" y="0"/>
                    <a:pt x="208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9079" cy="1269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261" y="3432790"/>
            <a:ext cx="954747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Using 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search bar for quick access to documents.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Bookmarking frequently used sites and libraries.</a:t>
            </a:r>
          </a:p>
          <a:p>
            <a:pPr algn="ctr">
              <a:lnSpc>
                <a:spcPts val="6000"/>
              </a:lnSpc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Filtering and sorting options in libraries.</a:t>
            </a:r>
          </a:p>
          <a:p>
            <a:pPr algn="ctr">
              <a:lnSpc>
                <a:spcPts val="60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144000" y="907025"/>
            <a:ext cx="841683" cy="831162"/>
          </a:xfrm>
          <a:custGeom>
            <a:avLst/>
            <a:gdLst/>
            <a:ahLst/>
            <a:cxnLst/>
            <a:rect r="r" b="b" t="t" l="l"/>
            <a:pathLst>
              <a:path h="831162" w="841683">
                <a:moveTo>
                  <a:pt x="0" y="0"/>
                </a:moveTo>
                <a:lnTo>
                  <a:pt x="841683" y="0"/>
                </a:lnTo>
                <a:lnTo>
                  <a:pt x="841683" y="831162"/>
                </a:lnTo>
                <a:lnTo>
                  <a:pt x="0" y="831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DAGYqfH56lo</dc:identifier>
  <dcterms:modified xsi:type="dcterms:W3CDTF">2011-08-01T06:04:30Z</dcterms:modified>
  <cp:revision>1</cp:revision>
  <dc:title>White and Green Simple  Professional Business Project Presentation</dc:title>
</cp:coreProperties>
</file>